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lide-1(5)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lide-10(5)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lide-11(5)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lide-12(5)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lide-13(5)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lide-14(3)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lide-2(4)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lide-3(4)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lide-4(3)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lide-5(1)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lide-6(1)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lide-7(1)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lide-8(1)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lide-9(1)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Eleva Clinic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Eleva Clinic - Apresentacao Final</dc:title>
  <dc:subject>Biomateriais e Estetica Regenerativa</dc:subject>
  <dc:creator>Eleva Clinic</dc:creator>
  <cp:lastModifiedBy>Eleva Clinic</cp:lastModifiedBy>
  <cp:revision>1</cp:revision>
  <dcterms:created xsi:type="dcterms:W3CDTF">2026-09-15T01:00:04Z</dcterms:created>
  <dcterms:modified xsi:type="dcterms:W3CDTF">2026-09-15T01:00:04Z</dcterms:modified>
</cp:coreProperties>
</file>